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4905E-EE49-4B1F-A61E-E52845E37AB2}" type="datetimeFigureOut">
              <a:rPr lang="ko-KR" altLang="en-US" smtClean="0"/>
              <a:pPr/>
              <a:t>2009-05-11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EA961-2D6D-43CB-811A-2D9ED44306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4905E-EE49-4B1F-A61E-E52845E37AB2}" type="datetimeFigureOut">
              <a:rPr lang="ko-KR" altLang="en-US" smtClean="0"/>
              <a:pPr/>
              <a:t>2009-05-11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EA961-2D6D-43CB-811A-2D9ED44306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4905E-EE49-4B1F-A61E-E52845E37AB2}" type="datetimeFigureOut">
              <a:rPr lang="ko-KR" altLang="en-US" smtClean="0"/>
              <a:pPr/>
              <a:t>2009-05-11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EA961-2D6D-43CB-811A-2D9ED44306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4905E-EE49-4B1F-A61E-E52845E37AB2}" type="datetimeFigureOut">
              <a:rPr lang="ko-KR" altLang="en-US" smtClean="0"/>
              <a:pPr/>
              <a:t>2009-05-11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EA961-2D6D-43CB-811A-2D9ED44306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4905E-EE49-4B1F-A61E-E52845E37AB2}" type="datetimeFigureOut">
              <a:rPr lang="ko-KR" altLang="en-US" smtClean="0"/>
              <a:pPr/>
              <a:t>2009-05-11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EA961-2D6D-43CB-811A-2D9ED44306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4905E-EE49-4B1F-A61E-E52845E37AB2}" type="datetimeFigureOut">
              <a:rPr lang="ko-KR" altLang="en-US" smtClean="0"/>
              <a:pPr/>
              <a:t>2009-05-11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EA961-2D6D-43CB-811A-2D9ED44306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4905E-EE49-4B1F-A61E-E52845E37AB2}" type="datetimeFigureOut">
              <a:rPr lang="ko-KR" altLang="en-US" smtClean="0"/>
              <a:pPr/>
              <a:t>2009-05-11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EA961-2D6D-43CB-811A-2D9ED44306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4905E-EE49-4B1F-A61E-E52845E37AB2}" type="datetimeFigureOut">
              <a:rPr lang="ko-KR" altLang="en-US" smtClean="0"/>
              <a:pPr/>
              <a:t>2009-05-11</a:t>
            </a:fld>
            <a:endParaRPr lang="ko-KR" altLang="en-US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EA961-2D6D-43CB-811A-2D9ED443062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4905E-EE49-4B1F-A61E-E52845E37AB2}" type="datetimeFigureOut">
              <a:rPr lang="ko-KR" altLang="en-US" smtClean="0"/>
              <a:pPr/>
              <a:t>2009-05-11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EA961-2D6D-43CB-811A-2D9ED44306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4905E-EE49-4B1F-A61E-E52845E37AB2}" type="datetimeFigureOut">
              <a:rPr lang="ko-KR" altLang="en-US" smtClean="0"/>
              <a:pPr/>
              <a:t>2009-05-11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82EA961-2D6D-43CB-811A-2D9ED44306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214905E-EE49-4B1F-A61E-E52845E37AB2}" type="datetimeFigureOut">
              <a:rPr lang="ko-KR" altLang="en-US" smtClean="0"/>
              <a:pPr/>
              <a:t>2009-05-11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EA961-2D6D-43CB-811A-2D9ED44306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자유형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자유형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214905E-EE49-4B1F-A61E-E52845E37AB2}" type="datetimeFigureOut">
              <a:rPr lang="ko-KR" altLang="en-US" smtClean="0"/>
              <a:pPr/>
              <a:t>2009-05-11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82EA961-2D6D-43CB-811A-2D9ED44306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1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1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1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1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1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1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1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1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357422" y="3929066"/>
            <a:ext cx="6480048" cy="2301240"/>
          </a:xfrm>
        </p:spPr>
        <p:txBody>
          <a:bodyPr/>
          <a:lstStyle/>
          <a:p>
            <a:r>
              <a:rPr lang="en-US" altLang="ko-KR" dirty="0" smtClean="0"/>
              <a:t>OpenGL Project</a:t>
            </a:r>
            <a:br>
              <a:rPr lang="en-US" altLang="ko-KR" dirty="0" smtClean="0"/>
            </a:b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6000" b="1" dirty="0" smtClean="0"/>
              <a:t>Content</a:t>
            </a:r>
            <a:endParaRPr lang="ko-KR" altLang="en-US" sz="60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50926" indent="-514350">
              <a:lnSpc>
                <a:spcPct val="150000"/>
              </a:lnSpc>
              <a:buAutoNum type="arabicPeriod"/>
            </a:pPr>
            <a:r>
              <a:rPr lang="ko-KR" altLang="en-US" sz="2500" b="1" dirty="0" smtClean="0"/>
              <a:t>팀 명</a:t>
            </a:r>
            <a:r>
              <a:rPr lang="en-US" altLang="ko-KR" sz="2500" b="1" dirty="0" smtClean="0"/>
              <a:t> </a:t>
            </a:r>
            <a:r>
              <a:rPr lang="ko-KR" altLang="en-US" sz="2500" b="1" dirty="0" smtClean="0"/>
              <a:t>및 구성원</a:t>
            </a:r>
            <a:endParaRPr lang="en-US" altLang="ko-KR" sz="2500" b="1" dirty="0" smtClean="0"/>
          </a:p>
          <a:p>
            <a:pPr marL="550926" indent="-514350">
              <a:lnSpc>
                <a:spcPct val="150000"/>
              </a:lnSpc>
              <a:buAutoNum type="arabicPeriod"/>
            </a:pPr>
            <a:r>
              <a:rPr lang="ko-KR" altLang="en-US" sz="2500" b="1" dirty="0" smtClean="0"/>
              <a:t>개발목적</a:t>
            </a:r>
            <a:endParaRPr lang="en-US" altLang="ko-KR" sz="2500" b="1" dirty="0" smtClean="0"/>
          </a:p>
          <a:p>
            <a:pPr marL="550926" indent="-514350">
              <a:lnSpc>
                <a:spcPct val="150000"/>
              </a:lnSpc>
              <a:buAutoNum type="arabicPeriod"/>
            </a:pPr>
            <a:r>
              <a:rPr lang="ko-KR" altLang="en-US" sz="2500" b="1" dirty="0" smtClean="0"/>
              <a:t>개발환경</a:t>
            </a:r>
            <a:endParaRPr lang="en-US" altLang="ko-KR" sz="2500" b="1" dirty="0" smtClean="0"/>
          </a:p>
          <a:p>
            <a:pPr marL="550926" indent="-514350">
              <a:lnSpc>
                <a:spcPct val="150000"/>
              </a:lnSpc>
              <a:buAutoNum type="arabicPeriod"/>
            </a:pPr>
            <a:r>
              <a:rPr lang="ko-KR" altLang="en-US" sz="2500" b="1" dirty="0" smtClean="0"/>
              <a:t>프로젝트 소개</a:t>
            </a:r>
            <a:endParaRPr lang="en-US" altLang="ko-KR" sz="2500" b="1" dirty="0" smtClean="0"/>
          </a:p>
          <a:p>
            <a:pPr marL="550926" indent="-514350">
              <a:lnSpc>
                <a:spcPct val="150000"/>
              </a:lnSpc>
              <a:buAutoNum type="arabicPeriod"/>
            </a:pPr>
            <a:r>
              <a:rPr lang="ko-KR" altLang="en-US" sz="2500" b="1" dirty="0" smtClean="0"/>
              <a:t>고려사항</a:t>
            </a:r>
            <a:endParaRPr lang="en-US" altLang="ko-KR" sz="2500" b="1" dirty="0" smtClean="0"/>
          </a:p>
          <a:p>
            <a:pPr marL="550926" indent="-514350">
              <a:lnSpc>
                <a:spcPct val="150000"/>
              </a:lnSpc>
              <a:buAutoNum type="arabicPeriod"/>
            </a:pPr>
            <a:r>
              <a:rPr lang="ko-KR" altLang="en-US" sz="2500" b="1" dirty="0" smtClean="0"/>
              <a:t>참고자료</a:t>
            </a:r>
            <a:endParaRPr lang="ko-KR" altLang="en-US" sz="25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err="1" smtClean="0"/>
              <a:t>팀명</a:t>
            </a:r>
            <a:r>
              <a:rPr lang="en-US" altLang="ko-KR" dirty="0" smtClean="0"/>
              <a:t> </a:t>
            </a:r>
            <a:r>
              <a:rPr lang="ko-KR" altLang="en-US" dirty="0" smtClean="0"/>
              <a:t>및 구성원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/>
              <a:t>● </a:t>
            </a:r>
            <a:r>
              <a:rPr lang="ko-KR" altLang="en-US" sz="3600" b="1" dirty="0" smtClean="0"/>
              <a:t>팀 명 </a:t>
            </a:r>
            <a:endParaRPr lang="en-US" altLang="ko-KR" sz="3600" b="1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	</a:t>
            </a:r>
            <a:r>
              <a:rPr lang="en-US" altLang="ko-KR" sz="2500" dirty="0" smtClean="0"/>
              <a:t>	</a:t>
            </a:r>
            <a:r>
              <a:rPr lang="en-US" altLang="ko-KR" sz="2500" dirty="0" smtClean="0"/>
              <a:t>- Brother’s</a:t>
            </a:r>
            <a:endParaRPr lang="en-US" altLang="ko-KR" sz="2500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● </a:t>
            </a:r>
            <a:r>
              <a:rPr lang="ko-KR" altLang="en-US" sz="3600" b="1" dirty="0" smtClean="0"/>
              <a:t>구성원</a:t>
            </a:r>
            <a:endParaRPr lang="en-US" altLang="ko-KR" sz="3600" b="1" dirty="0" smtClean="0"/>
          </a:p>
          <a:p>
            <a:pPr>
              <a:buNone/>
            </a:pPr>
            <a:r>
              <a:rPr lang="en-US" altLang="ko-KR" sz="2500" dirty="0" smtClean="0"/>
              <a:t>		20041621 </a:t>
            </a:r>
            <a:r>
              <a:rPr lang="ko-KR" altLang="en-US" sz="2500" dirty="0" smtClean="0"/>
              <a:t>이건호</a:t>
            </a:r>
            <a:endParaRPr lang="en-US" altLang="ko-KR" sz="2500" dirty="0" smtClean="0"/>
          </a:p>
          <a:p>
            <a:pPr>
              <a:buNone/>
            </a:pPr>
            <a:r>
              <a:rPr lang="en-US" altLang="ko-KR" sz="2500" dirty="0" smtClean="0"/>
              <a:t>		20071600 </a:t>
            </a:r>
            <a:r>
              <a:rPr lang="ko-KR" altLang="en-US" sz="2500" dirty="0" smtClean="0"/>
              <a:t>박수현</a:t>
            </a:r>
            <a:endParaRPr lang="en-US" altLang="ko-KR" sz="2500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개발목적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altLang="ko-KR" sz="2500" b="1" dirty="0" smtClean="0"/>
          </a:p>
          <a:p>
            <a:pPr>
              <a:lnSpc>
                <a:spcPct val="150000"/>
              </a:lnSpc>
            </a:pPr>
            <a:r>
              <a:rPr lang="en-US" altLang="ko-KR" sz="2500" b="1" dirty="0" smtClean="0"/>
              <a:t>OpenGL </a:t>
            </a:r>
            <a:r>
              <a:rPr lang="ko-KR" altLang="en-US" sz="2500" b="1" dirty="0" smtClean="0"/>
              <a:t>에</a:t>
            </a:r>
            <a:r>
              <a:rPr lang="en-US" altLang="ko-KR" sz="2500" b="1" dirty="0" smtClean="0"/>
              <a:t> </a:t>
            </a:r>
            <a:r>
              <a:rPr lang="ko-KR" altLang="en-US" sz="2500" b="1" dirty="0" smtClean="0"/>
              <a:t>대한 이해</a:t>
            </a:r>
            <a:endParaRPr lang="en-US" altLang="ko-KR" sz="2500" b="1" dirty="0" smtClean="0"/>
          </a:p>
          <a:p>
            <a:pPr>
              <a:lnSpc>
                <a:spcPct val="150000"/>
              </a:lnSpc>
            </a:pPr>
            <a:r>
              <a:rPr lang="en-US" altLang="ko-KR" sz="2500" b="1" dirty="0" smtClean="0"/>
              <a:t>OpenGL</a:t>
            </a:r>
            <a:r>
              <a:rPr lang="ko-KR" altLang="en-US" sz="2500" b="1" dirty="0" smtClean="0"/>
              <a:t>의 사용범위 확대</a:t>
            </a:r>
            <a:endParaRPr lang="en-US" altLang="ko-KR" sz="2500" b="1" dirty="0" smtClean="0"/>
          </a:p>
          <a:p>
            <a:pPr>
              <a:lnSpc>
                <a:spcPct val="150000"/>
              </a:lnSpc>
            </a:pPr>
            <a:r>
              <a:rPr lang="ko-KR" altLang="en-US" sz="2500" b="1" dirty="0" smtClean="0"/>
              <a:t>팀 원 개개인의 능력 향상</a:t>
            </a:r>
            <a:endParaRPr lang="en-US" altLang="ko-KR" sz="2500" b="1" dirty="0" smtClean="0"/>
          </a:p>
          <a:p>
            <a:pPr>
              <a:lnSpc>
                <a:spcPct val="150000"/>
              </a:lnSpc>
            </a:pPr>
            <a:r>
              <a:rPr lang="ko-KR" altLang="en-US" sz="2500" b="1" dirty="0" smtClean="0"/>
              <a:t>팀 프로젝트에 대한 자신감 향상</a:t>
            </a:r>
            <a:endParaRPr lang="en-US" altLang="ko-KR" sz="2500" b="1" dirty="0" smtClean="0"/>
          </a:p>
          <a:p>
            <a:pPr>
              <a:lnSpc>
                <a:spcPct val="150000"/>
              </a:lnSpc>
            </a:pPr>
            <a:r>
              <a:rPr lang="ko-KR" altLang="en-US" sz="2500" b="1" dirty="0" smtClean="0"/>
              <a:t>팀 구성원의 친밀도 향상</a:t>
            </a:r>
            <a:endParaRPr lang="ko-KR" altLang="en-US" sz="25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개발환경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endParaRPr lang="en-US" altLang="ko-KR" sz="2500" dirty="0" smtClean="0">
              <a:latin typeface="+mj-lt"/>
              <a:ea typeface="HY나무B" pitchFamily="18" charset="-127"/>
            </a:endParaRPr>
          </a:p>
          <a:p>
            <a:pPr>
              <a:lnSpc>
                <a:spcPct val="200000"/>
              </a:lnSpc>
            </a:pPr>
            <a:r>
              <a:rPr lang="en-US" altLang="ko-KR" sz="2500" dirty="0" smtClean="0">
                <a:latin typeface="+mj-lt"/>
                <a:ea typeface="HY나무B" pitchFamily="18" charset="-127"/>
              </a:rPr>
              <a:t>OS – Windows XP</a:t>
            </a:r>
          </a:p>
          <a:p>
            <a:pPr>
              <a:lnSpc>
                <a:spcPct val="200000"/>
              </a:lnSpc>
            </a:pPr>
            <a:r>
              <a:rPr lang="en-US" altLang="ko-KR" sz="2500" dirty="0" smtClean="0">
                <a:latin typeface="+mj-lt"/>
                <a:ea typeface="HY나무B" pitchFamily="18" charset="-127"/>
              </a:rPr>
              <a:t>TOOL – Visual Studio 6.0 </a:t>
            </a:r>
          </a:p>
          <a:p>
            <a:pPr>
              <a:lnSpc>
                <a:spcPct val="200000"/>
              </a:lnSpc>
            </a:pPr>
            <a:r>
              <a:rPr lang="en-US" altLang="ko-KR" sz="2500" dirty="0" smtClean="0">
                <a:latin typeface="+mj-lt"/>
                <a:ea typeface="HY나무B" pitchFamily="18" charset="-127"/>
              </a:rPr>
              <a:t>Library  – OPENGL (GLUT)</a:t>
            </a:r>
            <a:endParaRPr lang="ko-KR" altLang="en-US" sz="25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프로젝트 소개</a:t>
            </a:r>
            <a:r>
              <a:rPr lang="en-US" altLang="ko-KR" smtClean="0"/>
              <a:t>`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● 주제</a:t>
            </a:r>
            <a:endParaRPr lang="en-US" altLang="ko-KR" dirty="0" smtClean="0"/>
          </a:p>
          <a:p>
            <a:pPr>
              <a:buNone/>
            </a:pPr>
            <a:r>
              <a:rPr lang="en-US" altLang="ko-KR" sz="2500" dirty="0" smtClean="0"/>
              <a:t>      </a:t>
            </a:r>
            <a:r>
              <a:rPr lang="en-US" altLang="ko-KR" sz="2400" dirty="0" smtClean="0"/>
              <a:t>- </a:t>
            </a:r>
            <a:r>
              <a:rPr lang="ko-KR" altLang="en-US" sz="2400" dirty="0" smtClean="0"/>
              <a:t>무도회장</a:t>
            </a:r>
            <a:endParaRPr lang="en-US" altLang="ko-KR" sz="2400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● 내용</a:t>
            </a:r>
            <a:endParaRPr lang="en-US" altLang="ko-KR" dirty="0" smtClean="0"/>
          </a:p>
          <a:p>
            <a:pPr>
              <a:buNone/>
            </a:pPr>
            <a:r>
              <a:rPr lang="en-US" altLang="ko-KR" sz="2400" dirty="0" smtClean="0"/>
              <a:t> 	 - </a:t>
            </a:r>
            <a:r>
              <a:rPr lang="en-US" altLang="ko-KR" sz="2400" dirty="0" smtClean="0"/>
              <a:t> 3D </a:t>
            </a:r>
            <a:r>
              <a:rPr lang="ko-KR" altLang="en-US" sz="2400" dirty="0" smtClean="0"/>
              <a:t>무도회장 구현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	  -</a:t>
            </a:r>
            <a:r>
              <a:rPr lang="ko-KR" altLang="en-US" sz="2400" dirty="0" smtClean="0"/>
              <a:t> </a:t>
            </a:r>
            <a:r>
              <a:rPr lang="ko-KR" altLang="en-US" sz="2400" dirty="0" smtClean="0"/>
              <a:t>무도회장  조명과 춤추는 사람들 구현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	  - </a:t>
            </a:r>
            <a:r>
              <a:rPr lang="ko-KR" altLang="en-US" sz="2400" dirty="0" smtClean="0"/>
              <a:t>키보드입력으로 조명 변경과 사람들 움직임구현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	  </a:t>
            </a:r>
            <a:endParaRPr lang="ko-KR" altLang="en-US" sz="2400" dirty="0"/>
          </a:p>
        </p:txBody>
      </p:sp>
      <p:pic>
        <p:nvPicPr>
          <p:cNvPr id="4" name="그림 3" descr="무도호장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58" y="2000240"/>
            <a:ext cx="4262446" cy="2353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고려사항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altLang="ko-KR" sz="2500" dirty="0" smtClean="0"/>
          </a:p>
          <a:p>
            <a:pPr>
              <a:lnSpc>
                <a:spcPct val="150000"/>
              </a:lnSpc>
            </a:pPr>
            <a:r>
              <a:rPr lang="en-US" altLang="ko-KR" sz="2500" dirty="0" smtClean="0"/>
              <a:t>Rotation, Translation </a:t>
            </a:r>
            <a:r>
              <a:rPr lang="ko-KR" altLang="en-US" sz="2500" dirty="0" smtClean="0"/>
              <a:t>의 적절한 활용</a:t>
            </a:r>
            <a:endParaRPr lang="en-US" altLang="ko-KR" sz="2500" dirty="0" smtClean="0"/>
          </a:p>
          <a:p>
            <a:pPr>
              <a:lnSpc>
                <a:spcPct val="150000"/>
              </a:lnSpc>
            </a:pPr>
            <a:r>
              <a:rPr lang="ko-KR" altLang="en-US" sz="2500" dirty="0" smtClean="0"/>
              <a:t>원형 무대 위의 조명간의 배치</a:t>
            </a:r>
            <a:endParaRPr lang="en-US" altLang="ko-KR" sz="2500" dirty="0" smtClean="0"/>
          </a:p>
          <a:p>
            <a:pPr>
              <a:lnSpc>
                <a:spcPct val="150000"/>
              </a:lnSpc>
            </a:pPr>
            <a:r>
              <a:rPr lang="ko-KR" altLang="en-US" sz="2500" dirty="0" smtClean="0"/>
              <a:t>무도회장 분위기 연출</a:t>
            </a:r>
            <a:endParaRPr lang="en-US" altLang="ko-KR" sz="2500" dirty="0" smtClean="0"/>
          </a:p>
          <a:p>
            <a:pPr>
              <a:lnSpc>
                <a:spcPct val="150000"/>
              </a:lnSpc>
            </a:pPr>
            <a:r>
              <a:rPr lang="en-US" altLang="ko-KR" sz="2500" dirty="0" smtClean="0"/>
              <a:t>OPENGL</a:t>
            </a:r>
            <a:r>
              <a:rPr lang="ko-KR" altLang="en-US" sz="2500" dirty="0" smtClean="0"/>
              <a:t>의 이해와 프로그램 구현 능력</a:t>
            </a:r>
            <a:endParaRPr lang="en-US" altLang="ko-KR" sz="2500" dirty="0" smtClean="0"/>
          </a:p>
          <a:p>
            <a:pPr>
              <a:lnSpc>
                <a:spcPct val="150000"/>
              </a:lnSpc>
            </a:pPr>
            <a:endParaRPr lang="ko-KR" altLang="en-US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참고자료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en-US" altLang="ko-KR" dirty="0" smtClean="0"/>
              <a:t>OPENGL </a:t>
            </a:r>
            <a:r>
              <a:rPr lang="ko-KR" altLang="en-US" dirty="0" smtClean="0"/>
              <a:t>관련 서적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인터넷 검색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교수님 </a:t>
            </a:r>
            <a:r>
              <a:rPr lang="ko-KR" altLang="en-US" dirty="0" smtClean="0"/>
              <a:t>홈페이지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선배님들 자료</a:t>
            </a:r>
            <a:endParaRPr lang="en-US" altLang="ko-KR" dirty="0" smtClean="0"/>
          </a:p>
        </p:txBody>
      </p:sp>
      <p:pic>
        <p:nvPicPr>
          <p:cNvPr id="4" name="그림 3" descr="0100005836748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942" y="2357430"/>
            <a:ext cx="1988899" cy="25003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테크닉">
  <a:themeElements>
    <a:clrScheme name="테크닉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테크닉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테크닉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223</TotalTime>
  <Words>112</Words>
  <Application>Microsoft Office PowerPoint</Application>
  <PresentationFormat>화면 슬라이드 쇼(4:3)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테크닉</vt:lpstr>
      <vt:lpstr>OpenGL Project </vt:lpstr>
      <vt:lpstr>Content</vt:lpstr>
      <vt:lpstr>1. 팀명 및 구성원</vt:lpstr>
      <vt:lpstr>2. 개발목적</vt:lpstr>
      <vt:lpstr>3. 개발환경</vt:lpstr>
      <vt:lpstr>4. 프로젝트 소개`</vt:lpstr>
      <vt:lpstr>5. 고려사항</vt:lpstr>
      <vt:lpstr>6. 참고자료</vt:lpstr>
    </vt:vector>
  </TitlesOfParts>
  <Company>ExTra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OpenGL Project :: 우주놀이동산</dc:title>
  <dc:creator>XP_USER</dc:creator>
  <cp:lastModifiedBy>XP_USER</cp:lastModifiedBy>
  <cp:revision>7</cp:revision>
  <dcterms:created xsi:type="dcterms:W3CDTF">2009-05-01T07:57:25Z</dcterms:created>
  <dcterms:modified xsi:type="dcterms:W3CDTF">2009-05-11T11:04:08Z</dcterms:modified>
</cp:coreProperties>
</file>